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88" r:id="rId4"/>
    <p:sldId id="28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9B1B1-3D2C-4E99-9F4B-2595C641375B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ACAAE-A673-4C6D-98E4-4DD34BC03C3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32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3221-E370-4A9A-B903-B0AC48AE099B}" type="datetime1">
              <a:rPr lang="en-GB" smtClean="0"/>
              <a:t>13/03/2019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‹N°›</a:t>
            </a:fld>
            <a:r>
              <a:rPr lang="en-GB" dirty="0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678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D68A1-C095-42C2-9600-C38AFB14FBAD}" type="datetime1">
              <a:rPr lang="en-GB" smtClean="0"/>
              <a:t>13/03/2019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71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8DA17-F3F6-4334-8A32-9DF9290A6608}" type="datetime1">
              <a:rPr lang="en-GB" smtClean="0"/>
              <a:t>13/03/2019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95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FC3C-C063-4F96-81F9-D61DB609568C}" type="datetime1">
              <a:rPr lang="en-GB" smtClean="0"/>
              <a:t>13/03/2019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2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AB6F22BE-7169-47C6-B32F-795B9F6F3712}" type="datetime1">
              <a:rPr lang="en-GB" smtClean="0"/>
              <a:t>13/03/2019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EC9B53B-FDEF-42F5-B391-2F0ED1C8B99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876256" y="10734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SP-190196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0513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535039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fr-FR" sz="3600" dirty="0" err="1" smtClean="0"/>
              <a:t>Title</a:t>
            </a:r>
            <a:r>
              <a:rPr lang="fr-FR" sz="3600" dirty="0" smtClean="0"/>
              <a:t>: « </a:t>
            </a:r>
            <a:r>
              <a:rPr lang="fr-FR" sz="3600" dirty="0" err="1" smtClean="0"/>
              <a:t>Preliminary</a:t>
            </a:r>
            <a:r>
              <a:rPr lang="fr-FR" sz="3600" dirty="0" smtClean="0"/>
              <a:t> </a:t>
            </a:r>
            <a:r>
              <a:rPr lang="fr-FR" sz="3600" dirty="0" err="1"/>
              <a:t>views</a:t>
            </a:r>
            <a:r>
              <a:rPr lang="fr-FR" sz="3600" dirty="0"/>
              <a:t> on </a:t>
            </a:r>
            <a:r>
              <a:rPr lang="fr-FR" sz="3600" dirty="0" smtClean="0"/>
              <a:t>satellite </a:t>
            </a:r>
            <a:r>
              <a:rPr lang="fr-FR" sz="3600" dirty="0" err="1" smtClean="0"/>
              <a:t>activities</a:t>
            </a:r>
            <a:r>
              <a:rPr lang="fr-FR" sz="3600" dirty="0" smtClean="0"/>
              <a:t> </a:t>
            </a:r>
            <a:r>
              <a:rPr lang="fr-FR" sz="3600" dirty="0"/>
              <a:t>in </a:t>
            </a:r>
            <a:r>
              <a:rPr lang="fr-FR" sz="3600" dirty="0" smtClean="0"/>
              <a:t>Rel-17 »</a:t>
            </a:r>
            <a:br>
              <a:rPr lang="fr-FR" sz="3600" dirty="0" smtClean="0"/>
            </a:br>
            <a:r>
              <a:rPr lang="fr-FR" sz="3600" dirty="0" smtClean="0"/>
              <a:t>Document type: discussion</a:t>
            </a:r>
            <a:br>
              <a:rPr lang="fr-FR" sz="3600" dirty="0" smtClean="0"/>
            </a:br>
            <a:r>
              <a:rPr lang="fr-FR" sz="3600" dirty="0" smtClean="0"/>
              <a:t>For: Information</a:t>
            </a:r>
            <a:br>
              <a:rPr lang="fr-FR" sz="3600" dirty="0" smtClean="0"/>
            </a:br>
            <a:r>
              <a:rPr lang="fr-FR" sz="3600" dirty="0" smtClean="0"/>
              <a:t>Agenda </a:t>
            </a:r>
            <a:r>
              <a:rPr lang="fr-FR" sz="3600" dirty="0"/>
              <a:t>item: </a:t>
            </a:r>
            <a:r>
              <a:rPr lang="fr-FR" sz="3600" dirty="0" smtClean="0"/>
              <a:t>23 – </a:t>
            </a:r>
            <a:r>
              <a:rPr lang="fr-FR" sz="3600" dirty="0" err="1" smtClean="0"/>
              <a:t>any</a:t>
            </a:r>
            <a:r>
              <a:rPr lang="fr-FR" sz="3600" dirty="0" smtClean="0"/>
              <a:t> </a:t>
            </a:r>
            <a:r>
              <a:rPr lang="fr-FR" sz="3600" dirty="0" err="1" smtClean="0"/>
              <a:t>other</a:t>
            </a:r>
            <a:r>
              <a:rPr lang="fr-FR" sz="3600" dirty="0" smtClean="0"/>
              <a:t> business</a:t>
            </a:r>
            <a:r>
              <a:rPr lang="fr-FR" sz="3600" dirty="0"/>
              <a:t/>
            </a:r>
            <a:br>
              <a:rPr lang="fr-FR" sz="3600" dirty="0"/>
            </a:br>
            <a:r>
              <a:rPr lang="fr-FR" sz="3600" dirty="0" smtClean="0"/>
              <a:t>Sources: Thales</a:t>
            </a:r>
            <a:endParaRPr lang="en-GB" sz="36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1</a:t>
            </a:fld>
            <a:r>
              <a:rPr lang="en-GB" smtClean="0"/>
              <a:t>/</a:t>
            </a:r>
            <a:endParaRPr lang="en-GB" dirty="0"/>
          </a:p>
        </p:txBody>
      </p:sp>
      <p:sp>
        <p:nvSpPr>
          <p:cNvPr id="6" name="ZoneTexte 5"/>
          <p:cNvSpPr txBox="1"/>
          <p:nvPr/>
        </p:nvSpPr>
        <p:spPr>
          <a:xfrm>
            <a:off x="323528" y="260648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3GPP </a:t>
            </a:r>
            <a:r>
              <a:rPr lang="fr-FR" sz="2400" b="1" dirty="0" smtClean="0"/>
              <a:t>SA#83 </a:t>
            </a:r>
            <a:r>
              <a:rPr lang="fr-FR" sz="2400" b="1" dirty="0" err="1" smtClean="0"/>
              <a:t>plenary</a:t>
            </a:r>
            <a:endParaRPr lang="fr-FR" sz="2400" b="1" dirty="0" smtClean="0"/>
          </a:p>
          <a:p>
            <a:r>
              <a:rPr lang="fr-FR" sz="2400" b="1" dirty="0" err="1" smtClean="0"/>
              <a:t>Shenzen</a:t>
            </a:r>
            <a:r>
              <a:rPr lang="fr-FR" sz="2400" b="1" dirty="0" smtClean="0"/>
              <a:t>/China, 18-21st </a:t>
            </a:r>
            <a:r>
              <a:rPr lang="fr-FR" sz="2400" b="1" dirty="0"/>
              <a:t>March 2019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33603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 </a:t>
            </a:r>
            <a:r>
              <a:rPr lang="fr-FR" smtClean="0"/>
              <a:t>17 satellite standardisation </a:t>
            </a:r>
            <a:r>
              <a:rPr lang="fr-FR" dirty="0" err="1" smtClean="0"/>
              <a:t>activity</a:t>
            </a:r>
            <a:r>
              <a:rPr lang="fr-FR" dirty="0" smtClean="0"/>
              <a:t> planning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1600" b="1" dirty="0"/>
              <a:t>SA5: New </a:t>
            </a:r>
            <a:r>
              <a:rPr lang="fr-FR" sz="1600" b="1" dirty="0" err="1"/>
              <a:t>Study</a:t>
            </a:r>
            <a:r>
              <a:rPr lang="fr-FR" sz="1600" b="1" dirty="0"/>
              <a:t> item « </a:t>
            </a:r>
            <a:r>
              <a:rPr lang="en-GB" sz="1600" b="1" dirty="0"/>
              <a:t>Study on management and orchestration aspects with integrated satellite components in a 5G networks</a:t>
            </a:r>
            <a:r>
              <a:rPr lang="fr-FR" sz="1600" b="1" dirty="0"/>
              <a:t> »</a:t>
            </a:r>
          </a:p>
          <a:p>
            <a:pPr lvl="1"/>
            <a:r>
              <a:rPr lang="fr-FR" sz="1400" dirty="0" err="1"/>
              <a:t>Address</a:t>
            </a:r>
            <a:r>
              <a:rPr lang="fr-FR" sz="1400" dirty="0"/>
              <a:t> </a:t>
            </a:r>
            <a:r>
              <a:rPr lang="fr-FR" sz="1400" dirty="0" err="1"/>
              <a:t>topics</a:t>
            </a:r>
            <a:r>
              <a:rPr lang="fr-FR" sz="1400" dirty="0"/>
              <a:t> </a:t>
            </a:r>
            <a:r>
              <a:rPr lang="fr-FR" sz="1400" dirty="0" err="1"/>
              <a:t>such</a:t>
            </a:r>
            <a:r>
              <a:rPr lang="fr-FR" sz="1400" dirty="0"/>
              <a:t> as</a:t>
            </a:r>
          </a:p>
          <a:p>
            <a:pPr lvl="2"/>
            <a:r>
              <a:rPr lang="fr-FR" sz="1300" dirty="0" err="1"/>
              <a:t>Review</a:t>
            </a:r>
            <a:r>
              <a:rPr lang="fr-FR" sz="1300" dirty="0"/>
              <a:t> of Business </a:t>
            </a:r>
            <a:r>
              <a:rPr lang="fr-FR" sz="1300" dirty="0" err="1"/>
              <a:t>role</a:t>
            </a:r>
            <a:r>
              <a:rPr lang="fr-FR" sz="1300" dirty="0"/>
              <a:t> model </a:t>
            </a:r>
            <a:r>
              <a:rPr lang="fr-FR" sz="1300" dirty="0" err="1"/>
              <a:t>when</a:t>
            </a:r>
            <a:r>
              <a:rPr lang="fr-FR" sz="1300" dirty="0"/>
              <a:t> </a:t>
            </a:r>
            <a:r>
              <a:rPr lang="fr-FR" sz="1300" dirty="0" err="1"/>
              <a:t>considering</a:t>
            </a:r>
            <a:r>
              <a:rPr lang="fr-FR" sz="1300" dirty="0"/>
              <a:t> satellite </a:t>
            </a:r>
            <a:r>
              <a:rPr lang="fr-FR" sz="1300" dirty="0" err="1"/>
              <a:t>access</a:t>
            </a:r>
            <a:r>
              <a:rPr lang="fr-FR" sz="1300" dirty="0"/>
              <a:t> (if </a:t>
            </a:r>
            <a:r>
              <a:rPr lang="fr-FR" sz="1300" dirty="0" err="1"/>
              <a:t>any</a:t>
            </a:r>
            <a:r>
              <a:rPr lang="fr-FR" sz="1300" dirty="0"/>
              <a:t>)</a:t>
            </a:r>
          </a:p>
          <a:p>
            <a:pPr lvl="2"/>
            <a:r>
              <a:rPr lang="fr-FR" sz="1300" dirty="0"/>
              <a:t>Management of </a:t>
            </a:r>
            <a:r>
              <a:rPr lang="fr-FR" sz="1300" dirty="0" err="1"/>
              <a:t>slicing</a:t>
            </a:r>
            <a:r>
              <a:rPr lang="fr-FR" sz="1300" dirty="0"/>
              <a:t> over satellite </a:t>
            </a:r>
            <a:r>
              <a:rPr lang="fr-FR" sz="1300" dirty="0" err="1"/>
              <a:t>access</a:t>
            </a:r>
            <a:endParaRPr lang="fr-FR" sz="1300" dirty="0"/>
          </a:p>
          <a:p>
            <a:pPr lvl="2"/>
            <a:r>
              <a:rPr lang="fr-FR" sz="1300" dirty="0"/>
              <a:t>…</a:t>
            </a:r>
          </a:p>
          <a:p>
            <a:endParaRPr lang="fr-FR" sz="1600" dirty="0"/>
          </a:p>
          <a:p>
            <a:r>
              <a:rPr lang="fr-FR" sz="1600" b="1" dirty="0"/>
              <a:t>SA2: New </a:t>
            </a:r>
            <a:r>
              <a:rPr lang="fr-FR" sz="1600" b="1" dirty="0" err="1"/>
              <a:t>Work</a:t>
            </a:r>
            <a:r>
              <a:rPr lang="fr-FR" sz="1600" b="1" dirty="0"/>
              <a:t> item « </a:t>
            </a:r>
            <a:r>
              <a:rPr lang="en-GB" sz="1600" b="1" dirty="0"/>
              <a:t> Satellite in 5G system Architecture </a:t>
            </a:r>
            <a:r>
              <a:rPr lang="fr-FR" sz="1600" b="1" dirty="0"/>
              <a:t> </a:t>
            </a:r>
            <a:r>
              <a:rPr lang="fr-FR" sz="1600" b="1" dirty="0" smtClean="0"/>
              <a:t>» V1</a:t>
            </a:r>
            <a:endParaRPr lang="fr-FR" sz="1600" b="1" dirty="0"/>
          </a:p>
          <a:p>
            <a:pPr lvl="1"/>
            <a:r>
              <a:rPr lang="fr-FR" sz="1400" dirty="0" err="1" smtClean="0"/>
              <a:t>Using</a:t>
            </a:r>
            <a:r>
              <a:rPr lang="fr-FR" sz="1400" dirty="0" smtClean="0"/>
              <a:t> </a:t>
            </a:r>
            <a:r>
              <a:rPr lang="fr-FR" sz="1400" dirty="0" err="1"/>
              <a:t>outcomes</a:t>
            </a:r>
            <a:r>
              <a:rPr lang="fr-FR" sz="1400" dirty="0"/>
              <a:t> of Rel-16 </a:t>
            </a:r>
            <a:r>
              <a:rPr lang="fr-FR" sz="1400" dirty="0" err="1"/>
              <a:t>Study</a:t>
            </a:r>
            <a:r>
              <a:rPr lang="fr-FR" sz="1400" dirty="0"/>
              <a:t> item « </a:t>
            </a:r>
            <a:r>
              <a:rPr lang="en-GB" sz="1400" dirty="0"/>
              <a:t>Satellite in 5G system Architecture”</a:t>
            </a:r>
            <a:r>
              <a:rPr lang="fr-FR" sz="1400" dirty="0"/>
              <a:t>: on </a:t>
            </a:r>
            <a:r>
              <a:rPr lang="fr-FR" sz="1400" dirty="0" err="1"/>
              <a:t>going</a:t>
            </a:r>
            <a:endParaRPr lang="fr-FR" sz="1400" dirty="0"/>
          </a:p>
          <a:p>
            <a:pPr lvl="1"/>
            <a:r>
              <a:rPr lang="fr-FR" sz="1400" dirty="0" err="1"/>
              <a:t>Address</a:t>
            </a:r>
            <a:r>
              <a:rPr lang="fr-FR" sz="1400" dirty="0"/>
              <a:t> </a:t>
            </a:r>
            <a:r>
              <a:rPr lang="fr-FR" sz="1400" dirty="0" err="1"/>
              <a:t>topics</a:t>
            </a:r>
            <a:r>
              <a:rPr lang="fr-FR" sz="1400" dirty="0"/>
              <a:t> </a:t>
            </a:r>
            <a:r>
              <a:rPr lang="fr-FR" sz="1400" dirty="0" err="1"/>
              <a:t>such</a:t>
            </a:r>
            <a:r>
              <a:rPr lang="fr-FR" sz="1400" dirty="0"/>
              <a:t> as</a:t>
            </a:r>
          </a:p>
          <a:p>
            <a:pPr lvl="2"/>
            <a:r>
              <a:rPr lang="fr-FR" sz="1300" dirty="0" err="1"/>
              <a:t>Mobility</a:t>
            </a:r>
            <a:r>
              <a:rPr lang="fr-FR" sz="1300" dirty="0"/>
              <a:t> management</a:t>
            </a:r>
          </a:p>
          <a:p>
            <a:pPr lvl="2"/>
            <a:r>
              <a:rPr lang="fr-FR" sz="1300" dirty="0" err="1"/>
              <a:t>Multiconnectivity</a:t>
            </a:r>
            <a:endParaRPr lang="fr-FR" sz="1300" dirty="0"/>
          </a:p>
          <a:p>
            <a:pPr lvl="2"/>
            <a:r>
              <a:rPr lang="fr-FR" sz="1300" dirty="0" smtClean="0"/>
              <a:t>Etc.</a:t>
            </a:r>
          </a:p>
          <a:p>
            <a:pPr lvl="2"/>
            <a:endParaRPr lang="fr-FR" sz="1300" b="1" dirty="0" smtClean="0"/>
          </a:p>
          <a:p>
            <a:r>
              <a:rPr lang="fr-FR" sz="1600" b="1" dirty="0"/>
              <a:t>SA2: New </a:t>
            </a:r>
            <a:r>
              <a:rPr lang="fr-FR" sz="1600" b="1" dirty="0" err="1"/>
              <a:t>Work</a:t>
            </a:r>
            <a:r>
              <a:rPr lang="fr-FR" sz="1600" b="1" dirty="0"/>
              <a:t> item « </a:t>
            </a:r>
            <a:r>
              <a:rPr lang="en-GB" sz="1600" b="1" dirty="0"/>
              <a:t> Satellite in 5G system Architecture </a:t>
            </a:r>
            <a:r>
              <a:rPr lang="fr-FR" sz="1600" b="1" dirty="0"/>
              <a:t> » </a:t>
            </a:r>
            <a:r>
              <a:rPr lang="fr-FR" sz="1600" b="1" dirty="0" smtClean="0"/>
              <a:t>V2</a:t>
            </a:r>
            <a:endParaRPr lang="fr-FR" sz="1600" b="1" dirty="0"/>
          </a:p>
          <a:p>
            <a:pPr lvl="1"/>
            <a:r>
              <a:rPr lang="fr-FR" sz="1400" dirty="0" err="1" smtClean="0"/>
              <a:t>Enhancing</a:t>
            </a:r>
            <a:r>
              <a:rPr lang="fr-FR" sz="1400" dirty="0" smtClean="0"/>
              <a:t> </a:t>
            </a:r>
            <a:r>
              <a:rPr lang="fr-FR" sz="1400" dirty="0" err="1" smtClean="0"/>
              <a:t>features</a:t>
            </a:r>
            <a:endParaRPr lang="fr-FR" sz="1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686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Release 16/17 satellite standardisation </a:t>
            </a:r>
            <a:r>
              <a:rPr lang="fr-FR" dirty="0" err="1" smtClean="0"/>
              <a:t>activities</a:t>
            </a:r>
            <a:r>
              <a:rPr lang="fr-FR" dirty="0" smtClean="0"/>
              <a:t> in </a:t>
            </a:r>
            <a:r>
              <a:rPr lang="fr-FR" dirty="0" smtClean="0"/>
              <a:t>SA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7391993" y="2407259"/>
            <a:ext cx="755500" cy="1949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Q1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1802844" y="2411874"/>
            <a:ext cx="755500" cy="19037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2601166" y="2411874"/>
            <a:ext cx="755500" cy="19037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Q3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3401016" y="2407259"/>
            <a:ext cx="755500" cy="1949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Q4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1002992" y="2411874"/>
            <a:ext cx="755500" cy="19037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Q1</a:t>
            </a:r>
          </a:p>
        </p:txBody>
      </p:sp>
      <p:sp>
        <p:nvSpPr>
          <p:cNvPr id="38" name="Rectangle: Rounded Corners 59">
            <a:extLst>
              <a:ext uri="{FF2B5EF4-FFF2-40B4-BE49-F238E27FC236}">
                <a16:creationId xmlns=""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1002992" y="2875125"/>
            <a:ext cx="2353674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2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SA2/SI: 5G system supports </a:t>
            </a:r>
            <a:r>
              <a:rPr lang="en-US" sz="12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satellite</a:t>
            </a:r>
            <a:endParaRPr lang="en-US" sz="12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Connecteur droit avec flèche 38"/>
          <p:cNvCxnSpPr/>
          <p:nvPr/>
        </p:nvCxnSpPr>
        <p:spPr>
          <a:xfrm flipV="1">
            <a:off x="1002992" y="2182519"/>
            <a:ext cx="3139761" cy="6753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5788571" y="2406213"/>
            <a:ext cx="755500" cy="1949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Q3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6588422" y="2406213"/>
            <a:ext cx="755500" cy="1949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Q4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4191381" y="2406213"/>
            <a:ext cx="755500" cy="1949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Q1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4991232" y="2406213"/>
            <a:ext cx="755500" cy="1949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Q2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Connecteur droit avec flèche 43"/>
          <p:cNvCxnSpPr/>
          <p:nvPr/>
        </p:nvCxnSpPr>
        <p:spPr>
          <a:xfrm>
            <a:off x="4191381" y="2182518"/>
            <a:ext cx="4753387" cy="6754"/>
          </a:xfrm>
          <a:prstGeom prst="straightConnector1">
            <a:avLst/>
          </a:prstGeom>
          <a:ln w="571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/>
          <p:cNvSpPr txBox="1"/>
          <p:nvPr/>
        </p:nvSpPr>
        <p:spPr>
          <a:xfrm>
            <a:off x="17147" y="2918512"/>
            <a:ext cx="95776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fr-FR" sz="1200" dirty="0" smtClean="0"/>
              <a:t>System</a:t>
            </a:r>
          </a:p>
          <a:p>
            <a:pPr algn="ctr"/>
            <a:r>
              <a:rPr lang="fr-FR" sz="1200" dirty="0" smtClean="0"/>
              <a:t>Architecture</a:t>
            </a:r>
            <a:endParaRPr lang="en-GB" sz="1200" dirty="0"/>
          </a:p>
        </p:txBody>
      </p:sp>
      <p:sp>
        <p:nvSpPr>
          <p:cNvPr id="49" name="Rectangle: Rounded Corners 59">
            <a:extLst>
              <a:ext uri="{FF2B5EF4-FFF2-40B4-BE49-F238E27FC236}">
                <a16:creationId xmlns=""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1780668" y="4452748"/>
            <a:ext cx="2375847" cy="540000"/>
          </a:xfrm>
          <a:prstGeom prst="roundRect">
            <a:avLst/>
          </a:prstGeom>
          <a:gradFill flip="none" rotWithShape="1">
            <a:gsLst>
              <a:gs pos="51000">
                <a:srgbClr val="D4C61F"/>
              </a:gs>
              <a:gs pos="100000">
                <a:srgbClr val="A1CE45"/>
              </a:gs>
              <a:gs pos="0">
                <a:srgbClr val="FFC000"/>
              </a:gs>
              <a:gs pos="100000">
                <a:srgbClr val="92D05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SA5/SI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: </a:t>
            </a:r>
            <a:r>
              <a:rPr lang="en-GB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management and orchestration aspects with integrated satellite components in a 5G network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: Rounded Corners 59">
            <a:extLst>
              <a:ext uri="{FF2B5EF4-FFF2-40B4-BE49-F238E27FC236}">
                <a16:creationId xmlns=""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4212793" y="4454505"/>
            <a:ext cx="1533939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SA5/WI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: 5G </a:t>
            </a: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management supports satellite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17147" y="4491915"/>
            <a:ext cx="101393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fr-FR" sz="1200" dirty="0" smtClean="0"/>
              <a:t>Network</a:t>
            </a:r>
          </a:p>
          <a:p>
            <a:pPr algn="ctr"/>
            <a:r>
              <a:rPr lang="fr-FR" sz="1200" dirty="0" smtClean="0"/>
              <a:t>management</a:t>
            </a:r>
            <a:endParaRPr lang="en-GB" sz="1200" dirty="0"/>
          </a:p>
        </p:txBody>
      </p:sp>
      <p:sp>
        <p:nvSpPr>
          <p:cNvPr id="52" name="ZoneTexte 51"/>
          <p:cNvSpPr txBox="1"/>
          <p:nvPr/>
        </p:nvSpPr>
        <p:spPr>
          <a:xfrm>
            <a:off x="1815875" y="4964512"/>
            <a:ext cx="2239716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i="1" dirty="0"/>
              <a:t>SI is agreed at WG level: FS_5GSAT_MO</a:t>
            </a:r>
            <a:endParaRPr lang="en-GB" sz="1000" i="1" dirty="0"/>
          </a:p>
        </p:txBody>
      </p: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8189268" y="2405659"/>
            <a:ext cx="755500" cy="1949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Q2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1555099" y="1844824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Release 16</a:t>
            </a:r>
            <a:endParaRPr lang="en-GB" dirty="0"/>
          </a:p>
        </p:txBody>
      </p:sp>
      <p:sp>
        <p:nvSpPr>
          <p:cNvPr id="55" name="ZoneTexte 54"/>
          <p:cNvSpPr txBox="1"/>
          <p:nvPr/>
        </p:nvSpPr>
        <p:spPr>
          <a:xfrm>
            <a:off x="5099050" y="1844824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Release 17</a:t>
            </a:r>
            <a:endParaRPr lang="en-GB" dirty="0"/>
          </a:p>
        </p:txBody>
      </p:sp>
      <p:sp>
        <p:nvSpPr>
          <p:cNvPr id="56" name="Rectangle: Rounded Corners 59">
            <a:extLst>
              <a:ext uri="{FF2B5EF4-FFF2-40B4-BE49-F238E27FC236}">
                <a16:creationId xmlns=""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5025066" y="5265264"/>
            <a:ext cx="3919702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dirty="0"/>
              <a:t>expected CT </a:t>
            </a:r>
            <a:r>
              <a:rPr lang="en-US" sz="1100" dirty="0" smtClean="0"/>
              <a:t>work</a:t>
            </a: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: 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5G system supports </a:t>
            </a: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satellite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: Rounded Corners 59">
            <a:extLst>
              <a:ext uri="{FF2B5EF4-FFF2-40B4-BE49-F238E27FC236}">
                <a16:creationId xmlns=""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3409666" y="2868572"/>
            <a:ext cx="2337066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SA2/WI: 5G system supports satellite (V1)</a:t>
            </a:r>
          </a:p>
        </p:txBody>
      </p:sp>
      <p:sp>
        <p:nvSpPr>
          <p:cNvPr id="30" name="Rectangle: Rounded Corners 59">
            <a:extLst>
              <a:ext uri="{FF2B5EF4-FFF2-40B4-BE49-F238E27FC236}">
                <a16:creationId xmlns=""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7359493" y="3660660"/>
            <a:ext cx="1559072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SA2/WI: 5G system supports satellite (V2)</a:t>
            </a:r>
          </a:p>
        </p:txBody>
      </p:sp>
      <p:sp>
        <p:nvSpPr>
          <p:cNvPr id="31" name="Rectangle: Rounded Corners 59">
            <a:extLst>
              <a:ext uri="{FF2B5EF4-FFF2-40B4-BE49-F238E27FC236}">
                <a16:creationId xmlns=""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5796136" y="3671388"/>
            <a:ext cx="1519005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SA2/SI: 5G system supports satellite (V2)</a:t>
            </a:r>
          </a:p>
        </p:txBody>
      </p:sp>
    </p:spTree>
    <p:extLst>
      <p:ext uri="{BB962C8B-B14F-4D97-AF65-F5344CB8AC3E}">
        <p14:creationId xmlns:p14="http://schemas.microsoft.com/office/powerpoint/2010/main" val="1283259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END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4</a:t>
            </a:fld>
            <a:r>
              <a:rPr lang="en-GB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17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Affichage à l'écran 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Thème Office</vt:lpstr>
      <vt:lpstr>Title: « Preliminary views on satellite activities in Rel-17 » Document type: discussion For: Information Agenda item: 23 – any other business Sources: Thales</vt:lpstr>
      <vt:lpstr>Rel 17 satellite standardisation activity planning</vt:lpstr>
      <vt:lpstr>Release 16/17 satellite standardisation activities in SA</vt:lpstr>
      <vt:lpstr>END</vt:lpstr>
    </vt:vector>
  </TitlesOfParts>
  <Company>Thales SPACE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Nicolas</dc:creator>
  <cp:lastModifiedBy>ADSL</cp:lastModifiedBy>
  <cp:revision>135</cp:revision>
  <dcterms:created xsi:type="dcterms:W3CDTF">2018-01-02T10:47:44Z</dcterms:created>
  <dcterms:modified xsi:type="dcterms:W3CDTF">2019-03-13T18:14:16Z</dcterms:modified>
</cp:coreProperties>
</file>